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3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A711-FB47-AD43-A79E-05F68FA9A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68D42-46F8-DA44-AE3D-4806A56D3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4F97-85D7-4646-B96C-E9AF7CBA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EC216-BC85-8D45-8240-0551686B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314C9-5EA1-1745-964C-3A3C56F1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E069-6105-4B41-BE3E-5021A094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BC17E-BF67-E346-BFEF-E5BFFCC01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5918-6729-4B43-A158-CC6E3306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31D7D-B5EE-3347-89C0-9CDA2CF0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C65DA-ECD3-7349-B3D0-D9F714FE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B09EB-3C57-914E-97D2-A9B66D160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0407D-9845-E245-8669-8726DE16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35E69-A527-8A40-8DE0-D99DF76B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272E-44BA-E142-A3A1-F2E52041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3DC9-2168-424A-883F-11A9CC81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C7ED-CEE5-D84E-B4A9-CF5A6FD2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34C50-DB0A-044F-9A37-22ED70EE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B8DD2-61DB-A04B-8795-C9494ED5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38942-400C-2847-9750-E627964F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72C3-BACE-3945-AA4A-147EFF5F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9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FC8A-F906-AA48-A896-456CC834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B444A-FB07-A744-BC79-67004D6CD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1621F-4C2C-704D-A40C-C1152164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955C8-DD58-A24E-A26C-AC2A349C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109CD-FA9F-BE46-BB49-391CA22F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FA69-81E9-1743-980D-995065B0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BFF9-2499-6849-878B-C3CB155EA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B79EE-3F4F-CD4B-8778-568B1A2D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EF401-A1F3-5A4C-B7E1-204B28EF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F9ADC-AD2F-8746-85E9-F4DE49DF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82D22-2A85-1040-A7C8-64C87A6F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2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42B7-4432-5B4F-9F69-3EC0FEF2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90E6B-919E-B24C-B57C-9B88FC68A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E8D1A-1F38-5748-AAFB-FF5BEE561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E6B644-0816-8D43-A86D-BC73280BF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474D3-B8DE-8F46-B37B-DB9F4B7AB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FE1BD-EA99-FF45-ACA0-693993DA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789D4F-2865-2E44-88D3-3C342EFE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E1BDE-5A4D-7F46-8D32-A67CF9DF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66E0-EA55-4940-ADAE-F51EC936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5368C-B9D7-0A43-BA76-1A439880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6B4D6-A307-1C48-859C-E363AA56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B78D5-9DCC-2D43-90A9-6A54AF5E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9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962F5-A056-CE45-A092-349B4B03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978BCE-0133-FA40-A97E-15B39463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B8CD4-0403-3144-BD36-F13EB9DA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13AC-BFFC-DC43-A98A-0D816490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D457C-6D88-B542-9BD6-BACAFA2F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55686-BCD2-3445-AD7B-E98E73305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D33A5-7E89-DA49-8624-180817F2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0C40-37FF-1547-9023-A0BEE69A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573A-01FF-1146-9E8C-FD0EC758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3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464C-9D31-834C-B4F7-E394D3FB9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27923-BE34-324F-9BB4-F634300FC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A0423-0398-1E4F-8BD1-ADCA691FE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D8158-9AFC-264D-905D-DFB38880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B01E5-E4EF-8C48-A78B-03588FF3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AB6AB-A0E4-5A45-8ACF-70F94190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BA63AA-AC3C-CC4A-88BF-CF614E67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8203-AAF6-554E-B7C2-C28CA436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EC4E8-D867-B04A-BBC3-CD7658755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A373-903B-2A45-AEAE-C6450A183AC9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AFA0E-0DEE-0D44-A2EA-8AF1D6E1B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4C654-0121-734F-A3E9-559A98B96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AB3A-3FF6-404C-9EBE-0AEBB00F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9D577-1C55-7147-AD83-D88CCC2E0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780B7-EF21-3249-900C-31E397CC8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6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Board</dc:creator>
  <cp:lastModifiedBy>Nick Board</cp:lastModifiedBy>
  <cp:revision>1</cp:revision>
  <dcterms:created xsi:type="dcterms:W3CDTF">2018-12-07T19:38:39Z</dcterms:created>
  <dcterms:modified xsi:type="dcterms:W3CDTF">2018-12-07T19:41:35Z</dcterms:modified>
</cp:coreProperties>
</file>